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3"/>
  </p:notesMasterIdLst>
  <p:sldIdLst>
    <p:sldId id="257" r:id="rId4"/>
    <p:sldId id="258" r:id="rId5"/>
    <p:sldId id="259" r:id="rId6"/>
    <p:sldId id="260" r:id="rId7"/>
    <p:sldId id="261" r:id="rId8"/>
    <p:sldId id="262" r:id="rId9"/>
    <p:sldId id="263" r:id="rId10"/>
    <p:sldId id="264" r:id="rId11"/>
    <p:sldId id="265" r:id="rId12"/>
  </p:sldIdLst>
  <p:sldSz cx="9144000" cy="5143500" type="screen16x9"/>
  <p:notesSz cx="91440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jF3VrMR/Sdvf7pqD0+iek4Yo7ro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37" d="100"/>
          <a:sy n="137" d="100"/>
        </p:scale>
        <p:origin x="824"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松﨑 頼人_東京" userId="7c7b1fa3-363c-4108-a84b-707803f4e928" providerId="ADAL" clId="{19EA1208-6830-494A-9D52-C04208680CA0}"/>
    <pc:docChg chg="undo custSel modSld">
      <pc:chgData name="松﨑 頼人_東京" userId="7c7b1fa3-363c-4108-a84b-707803f4e928" providerId="ADAL" clId="{19EA1208-6830-494A-9D52-C04208680CA0}" dt="2023-07-11T03:08:13.340" v="55" actId="478"/>
      <pc:docMkLst>
        <pc:docMk/>
      </pc:docMkLst>
      <pc:sldChg chg="modSp mod">
        <pc:chgData name="松﨑 頼人_東京" userId="7c7b1fa3-363c-4108-a84b-707803f4e928" providerId="ADAL" clId="{19EA1208-6830-494A-9D52-C04208680CA0}" dt="2023-07-11T03:08:06.805" v="54" actId="20577"/>
        <pc:sldMkLst>
          <pc:docMk/>
          <pc:sldMk cId="0" sldId="257"/>
        </pc:sldMkLst>
        <pc:spChg chg="mod">
          <ac:chgData name="松﨑 頼人_東京" userId="7c7b1fa3-363c-4108-a84b-707803f4e928" providerId="ADAL" clId="{19EA1208-6830-494A-9D52-C04208680CA0}" dt="2023-07-11T03:08:06.805" v="54" actId="20577"/>
          <ac:spMkLst>
            <pc:docMk/>
            <pc:sldMk cId="0" sldId="257"/>
            <ac:spMk id="57" creationId="{00000000-0000-0000-0000-000000000000}"/>
          </ac:spMkLst>
        </pc:spChg>
      </pc:sldChg>
      <pc:sldChg chg="delSp mod">
        <pc:chgData name="松﨑 頼人_東京" userId="7c7b1fa3-363c-4108-a84b-707803f4e928" providerId="ADAL" clId="{19EA1208-6830-494A-9D52-C04208680CA0}" dt="2023-07-11T03:08:13.340" v="55" actId="478"/>
        <pc:sldMkLst>
          <pc:docMk/>
          <pc:sldMk cId="0" sldId="258"/>
        </pc:sldMkLst>
        <pc:spChg chg="del">
          <ac:chgData name="松﨑 頼人_東京" userId="7c7b1fa3-363c-4108-a84b-707803f4e928" providerId="ADAL" clId="{19EA1208-6830-494A-9D52-C04208680CA0}" dt="2023-07-11T03:08:13.340" v="55" actId="478"/>
          <ac:spMkLst>
            <pc:docMk/>
            <pc:sldMk cId="0" sldId="258"/>
            <ac:spMk id="6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1: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4" name="Google Shape;54;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0" name="Google Shape;60;p2: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3: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9" name="Google Shape;69;p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4: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3" name="Google Shape;73;p4: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5: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p5: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6: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 name="Google Shape;81;p6: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5" name="Google Shape;85;p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8: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8: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9: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9: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1"/>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1"/>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sp>
        <p:nvSpPr>
          <p:cNvPr id="45" name="Google Shape;45;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12"/>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6"/>
        <p:cNvGrpSpPr/>
        <p:nvPr/>
      </p:nvGrpSpPr>
      <p:grpSpPr>
        <a:xfrm>
          <a:off x="0" y="0"/>
          <a:ext cx="0" cy="0"/>
          <a:chOff x="0" y="0"/>
          <a:chExt cx="0" cy="0"/>
        </a:xfrm>
      </p:grpSpPr>
      <p:sp>
        <p:nvSpPr>
          <p:cNvPr id="17" name="Google Shape;17;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13"/>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19" name="Google Shape;19;p13"/>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0" name="Google Shape;20;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1"/>
        <p:cNvGrpSpPr/>
        <p:nvPr/>
      </p:nvGrpSpPr>
      <p:grpSpPr>
        <a:xfrm>
          <a:off x="0" y="0"/>
          <a:ext cx="0" cy="0"/>
          <a:chOff x="0" y="0"/>
          <a:chExt cx="0" cy="0"/>
        </a:xfrm>
      </p:grpSpPr>
      <p:sp>
        <p:nvSpPr>
          <p:cNvPr id="22" name="Google Shape;22;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3" name="Google Shape;23;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4"/>
        <p:cNvGrpSpPr/>
        <p:nvPr/>
      </p:nvGrpSpPr>
      <p:grpSpPr>
        <a:xfrm>
          <a:off x="0" y="0"/>
          <a:ext cx="0" cy="0"/>
          <a:chOff x="0" y="0"/>
          <a:chExt cx="0" cy="0"/>
        </a:xfrm>
      </p:grpSpPr>
      <p:sp>
        <p:nvSpPr>
          <p:cNvPr id="25" name="Google Shape;25;p15"/>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6" name="Google Shape;26;p15"/>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7" name="Google Shape;27;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8"/>
        <p:cNvGrpSpPr/>
        <p:nvPr/>
      </p:nvGrpSpPr>
      <p:grpSpPr>
        <a:xfrm>
          <a:off x="0" y="0"/>
          <a:ext cx="0" cy="0"/>
          <a:chOff x="0" y="0"/>
          <a:chExt cx="0" cy="0"/>
        </a:xfrm>
      </p:grpSpPr>
      <p:sp>
        <p:nvSpPr>
          <p:cNvPr id="29" name="Google Shape;29;p16"/>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0" name="Google Shape;30;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1"/>
        <p:cNvGrpSpPr/>
        <p:nvPr/>
      </p:nvGrpSpPr>
      <p:grpSpPr>
        <a:xfrm>
          <a:off x="0" y="0"/>
          <a:ext cx="0" cy="0"/>
          <a:chOff x="0" y="0"/>
          <a:chExt cx="0" cy="0"/>
        </a:xfrm>
      </p:grpSpPr>
      <p:sp>
        <p:nvSpPr>
          <p:cNvPr id="32" name="Google Shape;32;p17"/>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17"/>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4" name="Google Shape;34;p17"/>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5" name="Google Shape;35;p17"/>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36" name="Google Shape;36;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7"/>
        <p:cNvGrpSpPr/>
        <p:nvPr/>
      </p:nvGrpSpPr>
      <p:grpSpPr>
        <a:xfrm>
          <a:off x="0" y="0"/>
          <a:ext cx="0" cy="0"/>
          <a:chOff x="0" y="0"/>
          <a:chExt cx="0" cy="0"/>
        </a:xfrm>
      </p:grpSpPr>
      <p:sp>
        <p:nvSpPr>
          <p:cNvPr id="38" name="Google Shape;38;p18"/>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39" name="Google Shape;39;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0"/>
        <p:cNvGrpSpPr/>
        <p:nvPr/>
      </p:nvGrpSpPr>
      <p:grpSpPr>
        <a:xfrm>
          <a:off x="0" y="0"/>
          <a:ext cx="0" cy="0"/>
          <a:chOff x="0" y="0"/>
          <a:chExt cx="0" cy="0"/>
        </a:xfrm>
      </p:grpSpPr>
      <p:sp>
        <p:nvSpPr>
          <p:cNvPr id="41" name="Google Shape;41;p19"/>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2" name="Google Shape;42;p19"/>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3" name="Google Shape;43;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
          <p:cNvSpPr txBox="1">
            <a:spLocks noGrp="1"/>
          </p:cNvSpPr>
          <p:nvPr>
            <p:ph type="ctrTitle"/>
          </p:nvPr>
        </p:nvSpPr>
        <p:spPr>
          <a:xfrm>
            <a:off x="0" y="-8313"/>
            <a:ext cx="7822276" cy="517843"/>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240740"/>
              <a:buNone/>
            </a:pPr>
            <a:r>
              <a:rPr lang="ja-JP" sz="2400"/>
              <a:t>このページは提出前に削除してください。</a:t>
            </a:r>
            <a:endParaRPr/>
          </a:p>
        </p:txBody>
      </p:sp>
      <p:sp>
        <p:nvSpPr>
          <p:cNvPr id="57" name="Google Shape;57;p1"/>
          <p:cNvSpPr txBox="1"/>
          <p:nvPr/>
        </p:nvSpPr>
        <p:spPr>
          <a:xfrm>
            <a:off x="586854" y="433061"/>
            <a:ext cx="7656394" cy="455505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200" b="1" i="0" u="none" strike="noStrike" cap="none">
                <a:solidFill>
                  <a:srgbClr val="0070C0"/>
                </a:solidFill>
                <a:latin typeface="Arial"/>
                <a:ea typeface="Arial"/>
                <a:cs typeface="Arial"/>
                <a:sym typeface="Arial"/>
              </a:rPr>
              <a:t>＜作品概要について＞</a:t>
            </a:r>
            <a:endParaRPr sz="1200" b="1" i="0" u="none" strike="noStrike" cap="none" dirty="0">
              <a:solidFill>
                <a:srgbClr val="0070C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スライドの背景は変更し</a:t>
            </a:r>
            <a:r>
              <a:rPr lang="ja-JP" altLang="en-US" sz="1200" b="0" i="0" u="none" strike="noStrike" cap="none">
                <a:solidFill>
                  <a:srgbClr val="000000"/>
                </a:solidFill>
                <a:latin typeface="Arial"/>
                <a:ea typeface="Arial"/>
                <a:cs typeface="Arial"/>
                <a:sym typeface="Arial"/>
              </a:rPr>
              <a:t>ても構いませんが，埋め込まれている文字を消さないようにしてください。</a:t>
            </a:r>
            <a:endParaRPr sz="12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図や写真も使って，審査員がよく理解できるよう，工夫してください。</a:t>
            </a:r>
            <a:endParaRPr dirty="0"/>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ドラえもんやポケモンなど，テレビやマンガなどに出てくるキャラクターは，著作権の許諾を得た場合を除いて使うことはできません。</a:t>
            </a:r>
            <a:endParaRPr sz="12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200"/>
              <a:buFont typeface="Arial"/>
              <a:buChar char="•"/>
            </a:pPr>
            <a:endParaRPr sz="12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ja-JP" sz="1200" b="1" i="0" u="none" strike="noStrike" cap="none">
                <a:solidFill>
                  <a:srgbClr val="0070C0"/>
                </a:solidFill>
                <a:latin typeface="Arial"/>
                <a:ea typeface="Arial"/>
                <a:cs typeface="Arial"/>
                <a:sym typeface="Arial"/>
              </a:rPr>
              <a:t>＜表紙＞（背景</a:t>
            </a:r>
            <a:r>
              <a:rPr lang="ja-JP" altLang="en-US" sz="1200" b="1" i="0" u="none" strike="noStrike" cap="none">
                <a:solidFill>
                  <a:srgbClr val="0070C0"/>
                </a:solidFill>
                <a:latin typeface="Arial"/>
                <a:ea typeface="Arial"/>
                <a:cs typeface="Arial"/>
                <a:sym typeface="Arial"/>
              </a:rPr>
              <a:t>に埋め込まれている文字は</a:t>
            </a:r>
            <a:r>
              <a:rPr lang="ja-JP" sz="1200" b="1" i="0" u="none" strike="noStrike" cap="none">
                <a:solidFill>
                  <a:srgbClr val="0070C0"/>
                </a:solidFill>
                <a:latin typeface="Arial"/>
                <a:ea typeface="Arial"/>
                <a:cs typeface="Arial"/>
                <a:sym typeface="Arial"/>
              </a:rPr>
              <a:t>変更しないでください）</a:t>
            </a:r>
            <a:endParaRPr dirty="0"/>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○○○○○○○○○○○○を消して，作品名を書いてください。</a:t>
            </a:r>
            <a:endParaRPr dirty="0"/>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◇◇◇◇◇◇◇◇◇◇を消して，副題があれば書いてください。</a:t>
            </a:r>
            <a:endParaRPr dirty="0"/>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副題がなければ，－◇◇◇◇◇◇◇◇◇◇－を全部消してください。</a:t>
            </a:r>
            <a:endParaRPr dirty="0"/>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２，３は学校名・学年，氏名を書いてください。</a:t>
            </a:r>
            <a:r>
              <a:rPr lang="ja-JP" altLang="en-US" sz="1200" b="0" i="0" u="none" strike="noStrike" cap="none">
                <a:solidFill>
                  <a:srgbClr val="000000"/>
                </a:solidFill>
                <a:latin typeface="Arial"/>
                <a:ea typeface="Arial"/>
                <a:cs typeface="Arial"/>
                <a:sym typeface="Arial"/>
              </a:rPr>
              <a:t>（</a:t>
            </a:r>
            <a:r>
              <a:rPr lang="en-US" altLang="ja-JP" sz="1200" b="0" i="0" u="none" strike="noStrike" cap="none" dirty="0">
                <a:solidFill>
                  <a:srgbClr val="000000"/>
                </a:solidFill>
                <a:latin typeface="Arial"/>
                <a:ea typeface="Arial"/>
                <a:cs typeface="Arial"/>
                <a:sym typeface="Arial"/>
              </a:rPr>
              <a:t>1. ID</a:t>
            </a:r>
            <a:r>
              <a:rPr lang="ja-JP" altLang="en-US" sz="1200" b="0" i="0" u="none" strike="noStrike" cap="none">
                <a:solidFill>
                  <a:srgbClr val="000000"/>
                </a:solidFill>
                <a:latin typeface="Arial"/>
                <a:ea typeface="Arial"/>
                <a:cs typeface="Arial"/>
                <a:sym typeface="Arial"/>
              </a:rPr>
              <a:t>はこちらで記載しますので不要です）</a:t>
            </a:r>
            <a:endParaRPr sz="12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起動時の画面のスクリーンショットを青い長方形の場所に貼り付けてください。長方形と同じ大きさで貼ってください。</a:t>
            </a:r>
            <a:endParaRPr lang="en-US" altLang="ja-JP" sz="12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200"/>
              <a:buFont typeface="Arial"/>
              <a:buChar char="•"/>
            </a:pPr>
            <a:endParaRPr dirty="0"/>
          </a:p>
          <a:p>
            <a:pPr marL="0" marR="0" lvl="0" indent="0" algn="l" rtl="0">
              <a:lnSpc>
                <a:spcPct val="100000"/>
              </a:lnSpc>
              <a:spcBef>
                <a:spcPts val="0"/>
              </a:spcBef>
              <a:spcAft>
                <a:spcPts val="0"/>
              </a:spcAft>
              <a:buNone/>
            </a:pPr>
            <a:r>
              <a:rPr lang="ja-JP" sz="1200" b="1" i="0" u="none" strike="noStrike" cap="none">
                <a:solidFill>
                  <a:srgbClr val="0070C0"/>
                </a:solidFill>
                <a:latin typeface="Arial"/>
                <a:ea typeface="Arial"/>
                <a:cs typeface="Arial"/>
                <a:sym typeface="Arial"/>
              </a:rPr>
              <a:t>＜1～7ページ＞</a:t>
            </a:r>
            <a:endParaRPr dirty="0"/>
          </a:p>
          <a:p>
            <a:pPr marL="0" marR="0" lvl="0" indent="0" algn="l" rtl="0">
              <a:lnSpc>
                <a:spcPct val="100000"/>
              </a:lnSpc>
              <a:spcBef>
                <a:spcPts val="0"/>
              </a:spcBef>
              <a:spcAft>
                <a:spcPts val="0"/>
              </a:spcAft>
              <a:buNone/>
            </a:pPr>
            <a:r>
              <a:rPr lang="ja-JP" sz="1200" b="0" i="0" u="none" strike="noStrike" cap="none">
                <a:solidFill>
                  <a:srgbClr val="000000"/>
                </a:solidFill>
                <a:latin typeface="Arial"/>
                <a:ea typeface="Arial"/>
                <a:cs typeface="Arial"/>
                <a:sym typeface="Arial"/>
              </a:rPr>
              <a:t>次の項目を7ページ以内でわかりやすくまとめてください。順番は変更しないでください。各項目に割り当てるページ数は自由です。</a:t>
            </a:r>
            <a:endParaRPr sz="12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想定している使用者（誰に使ってもらうことを想定したプログラムなのかを書いてください）</a:t>
            </a:r>
            <a:endParaRPr dirty="0"/>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開発環境（OS，開発ツール，開発言語等を説明してください）</a:t>
            </a:r>
            <a:endParaRPr sz="12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プログラムの操作方法</a:t>
            </a:r>
            <a:endParaRPr sz="12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作品概要（何をするプログラムなのか，何ができるプログラムなのか，どこが面白いのか，などプログラムの紹介を書いてください）</a:t>
            </a:r>
            <a:endParaRPr sz="12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ja-JP" sz="1200" b="1" i="0" u="none" strike="noStrike" cap="none">
                <a:solidFill>
                  <a:srgbClr val="0070C0"/>
                </a:solidFill>
                <a:latin typeface="Arial"/>
                <a:ea typeface="Arial"/>
                <a:cs typeface="Arial"/>
                <a:sym typeface="Arial"/>
              </a:rPr>
              <a:t>＜提出（アップロード）について＞</a:t>
            </a:r>
            <a:endParaRPr dirty="0"/>
          </a:p>
          <a:p>
            <a:pPr marL="285750" marR="0" lvl="0" indent="-285750" algn="l" rtl="0">
              <a:lnSpc>
                <a:spcPct val="100000"/>
              </a:lnSpc>
              <a:spcBef>
                <a:spcPts val="0"/>
              </a:spcBef>
              <a:spcAft>
                <a:spcPts val="0"/>
              </a:spcAft>
              <a:buClr>
                <a:srgbClr val="000000"/>
              </a:buClr>
              <a:buSzPts val="1200"/>
              <a:buFont typeface="Arial"/>
              <a:buChar char="•"/>
            </a:pPr>
            <a:r>
              <a:rPr lang="ja-JP" sz="1200" b="0" i="0" u="none" strike="noStrike" cap="none">
                <a:solidFill>
                  <a:srgbClr val="000000"/>
                </a:solidFill>
                <a:latin typeface="Arial"/>
                <a:ea typeface="Arial"/>
                <a:cs typeface="Arial"/>
                <a:sym typeface="Arial"/>
              </a:rPr>
              <a:t>完成したら，pdfファイルに変換して，大会ホームページから提出してください。</a:t>
            </a:r>
            <a:endParaRPr sz="1200" b="0"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1"/>
        <p:cNvGrpSpPr/>
        <p:nvPr/>
      </p:nvGrpSpPr>
      <p:grpSpPr>
        <a:xfrm>
          <a:off x="0" y="0"/>
          <a:ext cx="0" cy="0"/>
          <a:chOff x="0" y="0"/>
          <a:chExt cx="0" cy="0"/>
        </a:xfrm>
      </p:grpSpPr>
      <p:sp>
        <p:nvSpPr>
          <p:cNvPr id="62" name="Google Shape;62;p2"/>
          <p:cNvSpPr txBox="1"/>
          <p:nvPr/>
        </p:nvSpPr>
        <p:spPr>
          <a:xfrm>
            <a:off x="2897436" y="313273"/>
            <a:ext cx="5827923" cy="934939"/>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chemeClr val="dk1"/>
              </a:buClr>
              <a:buSzPts val="3600"/>
              <a:buFont typeface="Arial"/>
              <a:buNone/>
            </a:pPr>
            <a:r>
              <a:rPr lang="ja-JP" sz="5400" b="0" i="0" u="none" strike="noStrike" cap="none">
                <a:solidFill>
                  <a:schemeClr val="dk1"/>
                </a:solidFill>
                <a:latin typeface="Arial"/>
                <a:ea typeface="Arial"/>
                <a:cs typeface="Arial"/>
                <a:sym typeface="Arial"/>
              </a:rPr>
              <a:t>○○○○○○○○○○○○</a:t>
            </a:r>
            <a:endParaRPr/>
          </a:p>
        </p:txBody>
      </p:sp>
      <p:sp>
        <p:nvSpPr>
          <p:cNvPr id="63" name="Google Shape;63;p2"/>
          <p:cNvSpPr txBox="1"/>
          <p:nvPr/>
        </p:nvSpPr>
        <p:spPr>
          <a:xfrm>
            <a:off x="311700" y="1159635"/>
            <a:ext cx="8520600" cy="792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ja-JP" sz="2400" b="0" i="0" u="none" strike="noStrike" cap="none">
                <a:solidFill>
                  <a:srgbClr val="000000"/>
                </a:solidFill>
                <a:latin typeface="Arial"/>
                <a:ea typeface="Arial"/>
                <a:cs typeface="Arial"/>
                <a:sym typeface="Arial"/>
              </a:rPr>
              <a:t>－◇◇◇◇◇◇◇◇◇◇－</a:t>
            </a:r>
            <a:endParaRPr/>
          </a:p>
        </p:txBody>
      </p:sp>
      <p:sp>
        <p:nvSpPr>
          <p:cNvPr id="65" name="Google Shape;65;p2"/>
          <p:cNvSpPr txBox="1"/>
          <p:nvPr/>
        </p:nvSpPr>
        <p:spPr>
          <a:xfrm>
            <a:off x="183652" y="4165066"/>
            <a:ext cx="3651984" cy="553968"/>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ja-JP" sz="2400" b="0" i="0" u="none" strike="noStrike" cap="none">
                <a:solidFill>
                  <a:srgbClr val="000000"/>
                </a:solidFill>
                <a:latin typeface="Arial"/>
                <a:ea typeface="Arial"/>
                <a:cs typeface="Arial"/>
                <a:sym typeface="Arial"/>
              </a:rPr>
              <a:t>氏名を書いてください</a:t>
            </a:r>
            <a:endParaRPr sz="2400" b="0" i="0" u="none" strike="noStrike" cap="none">
              <a:solidFill>
                <a:srgbClr val="000000"/>
              </a:solidFill>
              <a:latin typeface="Arial"/>
              <a:ea typeface="Arial"/>
              <a:cs typeface="Arial"/>
              <a:sym typeface="Arial"/>
            </a:endParaRPr>
          </a:p>
        </p:txBody>
      </p:sp>
      <p:sp>
        <p:nvSpPr>
          <p:cNvPr id="66" name="Google Shape;66;p2"/>
          <p:cNvSpPr txBox="1"/>
          <p:nvPr/>
        </p:nvSpPr>
        <p:spPr>
          <a:xfrm>
            <a:off x="221023" y="3272949"/>
            <a:ext cx="4668370" cy="553968"/>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ja-JP" sz="2400" b="0" i="0" u="none" strike="noStrike" cap="none">
                <a:solidFill>
                  <a:schemeClr val="dk1"/>
                </a:solidFill>
                <a:latin typeface="Arial"/>
                <a:ea typeface="Arial"/>
                <a:cs typeface="Arial"/>
                <a:sym typeface="Arial"/>
              </a:rPr>
              <a:t>学校名と学年を書いてください</a:t>
            </a: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857E09AFE76AE498F10364021A0C5E0" ma:contentTypeVersion="12" ma:contentTypeDescription="新しいドキュメントを作成します。" ma:contentTypeScope="" ma:versionID="8c324efc3dd18ec730a7288d47a88a15">
  <xsd:schema xmlns:xsd="http://www.w3.org/2001/XMLSchema" xmlns:xs="http://www.w3.org/2001/XMLSchema" xmlns:p="http://schemas.microsoft.com/office/2006/metadata/properties" xmlns:ns2="e02618ca-87ce-4d8b-85ad-61aca6e3ad74" xmlns:ns3="bd05b275-6e36-41c8-856d-248085648429" targetNamespace="http://schemas.microsoft.com/office/2006/metadata/properties" ma:root="true" ma:fieldsID="0531d8d8389c98e9e0ffe7d2a7d8769e" ns2:_="" ns3:_="">
    <xsd:import namespace="e02618ca-87ce-4d8b-85ad-61aca6e3ad74"/>
    <xsd:import namespace="bd05b275-6e36-41c8-856d-24808564842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2618ca-87ce-4d8b-85ad-61aca6e3ad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c1ec0f05-8db9-4cb4-a53b-b8806002f2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d05b275-6e36-41c8-856d-248085648429"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element name="TaxCatchAll" ma:index="19" nillable="true" ma:displayName="Taxonomy Catch All Column" ma:hidden="true" ma:list="{0fe55d12-3811-4948-a250-1fc8cd80dc04}" ma:internalName="TaxCatchAll" ma:showField="CatchAllData" ma:web="bd05b275-6e36-41c8-856d-2480856484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6C9C19-5C70-4279-A600-7FF863EEC1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2618ca-87ce-4d8b-85ad-61aca6e3ad74"/>
    <ds:schemaRef ds:uri="bd05b275-6e36-41c8-856d-2480856484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F175A6-DDA4-499C-A338-AB99504FC7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355</Words>
  <Application>Microsoft Macintosh PowerPoint</Application>
  <PresentationFormat>画面に合わせる (16:9)</PresentationFormat>
  <Paragraphs>25</Paragraphs>
  <Slides>9</Slides>
  <Notes>9</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9</vt:i4>
      </vt:variant>
    </vt:vector>
  </HeadingPairs>
  <TitlesOfParts>
    <vt:vector size="11" baseType="lpstr">
      <vt:lpstr>Arial</vt:lpstr>
      <vt:lpstr>Simple Light</vt:lpstr>
      <vt:lpstr>このページは提出前に削除してください。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このページは提出前に削除してください。</dc:title>
  <dc:creator>松林勝志</dc:creator>
  <cp:lastModifiedBy>松﨑 頼人_東京</cp:lastModifiedBy>
  <cp:revision>1</cp:revision>
  <dcterms:modified xsi:type="dcterms:W3CDTF">2023-07-11T03:08:17Z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0x0101002857E09AFE76AE498F10364021A0C5E0</vt:lpwstr>
  </property>
</Properties>
</file>